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8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1.xml" ContentType="application/vnd.openxmlformats-officedocument.presentationml.slide+xml"/>
  <Override PartName="/ppt/slides/slide9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7" r:id="rId2"/>
    <p:sldId id="256" r:id="rId3"/>
    <p:sldId id="308" r:id="rId4"/>
    <p:sldId id="309" r:id="rId5"/>
    <p:sldId id="310" r:id="rId6"/>
    <p:sldId id="311" r:id="rId7"/>
    <p:sldId id="312" r:id="rId8"/>
    <p:sldId id="313" r:id="rId9"/>
    <p:sldId id="314" r:id="rId10"/>
    <p:sldId id="315" r:id="rId11"/>
    <p:sldId id="316" r:id="rId12"/>
    <p:sldId id="317" r:id="rId13"/>
    <p:sldId id="299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inimized" horzBarState="maximized">
    <p:restoredLeft sz="15620"/>
    <p:restoredTop sz="94660"/>
  </p:normalViewPr>
  <p:slideViewPr>
    <p:cSldViewPr>
      <p:cViewPr varScale="1">
        <p:scale>
          <a:sx n="114" d="100"/>
          <a:sy n="114" d="100"/>
        </p:scale>
        <p:origin x="-156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customXml" Target="../customXml/item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78CC338-0B19-4D0A-AB5D-140735DE8752}" type="datetimeFigureOut">
              <a:rPr lang="en-US" smtClean="0"/>
              <a:t>8/27/2013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44F19D7-C4F3-4770-B107-BC14F02DA0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9029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78CC338-0B19-4D0A-AB5D-140735DE8752}" type="datetimeFigureOut">
              <a:rPr lang="en-US" smtClean="0"/>
              <a:t>8/27/2013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44F19D7-C4F3-4770-B107-BC14F02DA0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1788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78CC338-0B19-4D0A-AB5D-140735DE8752}" type="datetimeFigureOut">
              <a:rPr lang="en-US" smtClean="0"/>
              <a:t>8/27/2013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44F19D7-C4F3-4770-B107-BC14F02DA0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158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78CC338-0B19-4D0A-AB5D-140735DE8752}" type="datetimeFigureOut">
              <a:rPr lang="en-US" smtClean="0"/>
              <a:t>8/27/2013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44F19D7-C4F3-4770-B107-BC14F02DA0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2212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78CC338-0B19-4D0A-AB5D-140735DE8752}" type="datetimeFigureOut">
              <a:rPr lang="en-US" smtClean="0"/>
              <a:t>8/27/2013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44F19D7-C4F3-4770-B107-BC14F02DA0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2726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78CC338-0B19-4D0A-AB5D-140735DE8752}" type="datetimeFigureOut">
              <a:rPr lang="en-US" smtClean="0"/>
              <a:t>8/27/2013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44F19D7-C4F3-4770-B107-BC14F02DA0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5091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78CC338-0B19-4D0A-AB5D-140735DE8752}" type="datetimeFigureOut">
              <a:rPr lang="en-US" smtClean="0"/>
              <a:t>8/27/2013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44F19D7-C4F3-4770-B107-BC14F02DA0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0107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78CC338-0B19-4D0A-AB5D-140735DE8752}" type="datetimeFigureOut">
              <a:rPr lang="en-US" smtClean="0"/>
              <a:t>8/27/2013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44F19D7-C4F3-4770-B107-BC14F02DA0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535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78CC338-0B19-4D0A-AB5D-140735DE8752}" type="datetimeFigureOut">
              <a:rPr lang="en-US" smtClean="0"/>
              <a:t>8/27/2013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44F19D7-C4F3-4770-B107-BC14F02DA0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0675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78CC338-0B19-4D0A-AB5D-140735DE8752}" type="datetimeFigureOut">
              <a:rPr lang="en-US" smtClean="0"/>
              <a:t>8/27/2013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44F19D7-C4F3-4770-B107-BC14F02DA0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6437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78CC338-0B19-4D0A-AB5D-140735DE8752}" type="datetimeFigureOut">
              <a:rPr lang="en-US" smtClean="0"/>
              <a:t>8/27/2013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44F19D7-C4F3-4770-B107-BC14F02DA0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8905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8"/>
          <p:cNvSpPr txBox="1">
            <a:spLocks noChangeArrowheads="1"/>
          </p:cNvSpPr>
          <p:nvPr userDrawn="1"/>
        </p:nvSpPr>
        <p:spPr bwMode="auto">
          <a:xfrm>
            <a:off x="58191" y="84138"/>
            <a:ext cx="303538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1200" b="1" i="1" baseline="0" dirty="0">
                <a:solidFill>
                  <a:schemeClr val="tx1"/>
                </a:solidFill>
                <a:latin typeface="Arial Black" pitchFamily="34" charset="0"/>
              </a:rPr>
              <a:t>SECTION 45 – TRAFFIC SERVICES</a:t>
            </a:r>
            <a:endParaRPr lang="en-US" sz="1200" b="1" i="1" baseline="0" dirty="0">
              <a:solidFill>
                <a:schemeClr val="tx1"/>
              </a:solidFill>
            </a:endParaRPr>
          </a:p>
        </p:txBody>
      </p:sp>
      <p:sp>
        <p:nvSpPr>
          <p:cNvPr id="8" name="Line 9"/>
          <p:cNvSpPr>
            <a:spLocks noChangeShapeType="1"/>
          </p:cNvSpPr>
          <p:nvPr userDrawn="1"/>
        </p:nvSpPr>
        <p:spPr bwMode="auto">
          <a:xfrm flipH="1">
            <a:off x="152400" y="422275"/>
            <a:ext cx="0" cy="62071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9" name="Line 10"/>
          <p:cNvSpPr>
            <a:spLocks noChangeShapeType="1"/>
          </p:cNvSpPr>
          <p:nvPr userDrawn="1"/>
        </p:nvSpPr>
        <p:spPr bwMode="auto">
          <a:xfrm>
            <a:off x="146067" y="6629400"/>
            <a:ext cx="7941608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" name="Line 12"/>
          <p:cNvSpPr>
            <a:spLocks noChangeShapeType="1"/>
          </p:cNvSpPr>
          <p:nvPr userDrawn="1"/>
        </p:nvSpPr>
        <p:spPr bwMode="auto">
          <a:xfrm>
            <a:off x="8991600" y="222636"/>
            <a:ext cx="0" cy="626388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1" name="Text Box 17"/>
          <p:cNvSpPr txBox="1">
            <a:spLocks noChangeArrowheads="1"/>
          </p:cNvSpPr>
          <p:nvPr userDrawn="1"/>
        </p:nvSpPr>
        <p:spPr bwMode="auto">
          <a:xfrm>
            <a:off x="8090719" y="6486525"/>
            <a:ext cx="101559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sz="1200" b="1" baseline="0" dirty="0" smtClean="0">
                <a:solidFill>
                  <a:schemeClr val="tx1"/>
                </a:solidFill>
              </a:rPr>
              <a:t>27 AUG 2013</a:t>
            </a:r>
            <a:endParaRPr lang="en-US" sz="1200" b="1" baseline="0" dirty="0">
              <a:solidFill>
                <a:schemeClr val="tx1"/>
              </a:solidFill>
            </a:endParaRPr>
          </a:p>
        </p:txBody>
      </p:sp>
      <p:sp>
        <p:nvSpPr>
          <p:cNvPr id="12" name="Line 18"/>
          <p:cNvSpPr>
            <a:spLocks noChangeShapeType="1"/>
          </p:cNvSpPr>
          <p:nvPr userDrawn="1"/>
        </p:nvSpPr>
        <p:spPr bwMode="auto">
          <a:xfrm flipH="1">
            <a:off x="3093574" y="225425"/>
            <a:ext cx="5908598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0183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71" y="1432725"/>
            <a:ext cx="8990857" cy="399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1565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76200" y="438090"/>
            <a:ext cx="899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u="sng" dirty="0" smtClean="0">
                <a:latin typeface="Arial Black" pitchFamily="34" charset="0"/>
              </a:rPr>
              <a:t>HOW TO ENTER SIGNAL DAY CARDS AND ACCOMPLISHMENTS</a:t>
            </a:r>
            <a:endParaRPr lang="en-US" u="sng" dirty="0">
              <a:latin typeface="Arial Black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346" y="1350637"/>
            <a:ext cx="8381308" cy="4516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2725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76200" y="438090"/>
            <a:ext cx="899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u="sng" dirty="0" smtClean="0">
                <a:latin typeface="Arial Black" pitchFamily="34" charset="0"/>
              </a:rPr>
              <a:t>HOW TO ENTER SIGNAL DAY CARDS AND ACCOMPLISHMENTS</a:t>
            </a:r>
            <a:endParaRPr lang="en-US" u="sng" dirty="0">
              <a:latin typeface="Arial Black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773" y="1030655"/>
            <a:ext cx="8454454" cy="5217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1852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76200" y="438090"/>
            <a:ext cx="899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u="sng" dirty="0" smtClean="0">
                <a:latin typeface="Arial Black" pitchFamily="34" charset="0"/>
              </a:rPr>
              <a:t>HOW TO ENTER SIGNAL DAY CARDS AND ACCOMPLISHMENTS</a:t>
            </a:r>
            <a:endParaRPr lang="en-US" u="sng" dirty="0">
              <a:latin typeface="Arial Black" pitchFamily="34" charset="0"/>
            </a:endParaRPr>
          </a:p>
        </p:txBody>
      </p:sp>
      <p:pic>
        <p:nvPicPr>
          <p:cNvPr id="2057" name="Picture 205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84" y="1256176"/>
            <a:ext cx="8619032" cy="4839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5620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6200" y="438090"/>
            <a:ext cx="899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u="sng" dirty="0" smtClean="0">
                <a:latin typeface="Arial Black" pitchFamily="34" charset="0"/>
              </a:rPr>
              <a:t>HOW TO ENTER SIGNAL DAY CARDS AND ACCOMPLISHMENTS</a:t>
            </a:r>
            <a:endParaRPr lang="en-US" u="sng" dirty="0">
              <a:latin typeface="Arial Black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0079" y="2334858"/>
            <a:ext cx="5223841" cy="2188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5750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6200" y="438090"/>
            <a:ext cx="899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u="sng" dirty="0" smtClean="0">
                <a:latin typeface="Arial Black" pitchFamily="34" charset="0"/>
              </a:rPr>
              <a:t>HOW TO ENTER SIGNAL DAY CARDS AND ACCOMPLISHMENTS</a:t>
            </a:r>
            <a:endParaRPr lang="en-US" u="sng" dirty="0">
              <a:latin typeface="Arial Black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250" y="984958"/>
            <a:ext cx="8393499" cy="5492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2531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76200" y="438090"/>
            <a:ext cx="899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u="sng" dirty="0" smtClean="0">
                <a:latin typeface="Arial Black" pitchFamily="34" charset="0"/>
              </a:rPr>
              <a:t>HOW TO ENTER SIGNAL DAY CARDS AND ACCOMPLISHMENTS</a:t>
            </a:r>
            <a:endParaRPr lang="en-US" u="sng" dirty="0">
              <a:latin typeface="Arial Black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107" y="1314064"/>
            <a:ext cx="8411785" cy="455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9047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76200" y="438090"/>
            <a:ext cx="899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u="sng" dirty="0" smtClean="0">
                <a:latin typeface="Arial Black" pitchFamily="34" charset="0"/>
              </a:rPr>
              <a:t>HOW TO ENTER SIGNAL DAY CARDS AND ACCOMPLISHMENTS</a:t>
            </a:r>
            <a:endParaRPr lang="en-US" u="sng" dirty="0">
              <a:latin typeface="Arial Black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009" y="1298832"/>
            <a:ext cx="8551982" cy="4644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722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76200" y="438090"/>
            <a:ext cx="899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u="sng" dirty="0" smtClean="0">
                <a:latin typeface="Arial Black" pitchFamily="34" charset="0"/>
              </a:rPr>
              <a:t>HOW TO ENTER SIGNAL DAY CARDS AND ACCOMPLISHMENTS</a:t>
            </a:r>
            <a:endParaRPr lang="en-US" u="sng" dirty="0">
              <a:latin typeface="Arial Black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486" y="1335405"/>
            <a:ext cx="8491027" cy="4608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9101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76200" y="438090"/>
            <a:ext cx="899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u="sng" dirty="0" smtClean="0">
                <a:latin typeface="Arial Black" pitchFamily="34" charset="0"/>
              </a:rPr>
              <a:t>HOW TO ENTER SIGNAL DAY CARDS AND ACCOMPLISHMENTS</a:t>
            </a:r>
            <a:endParaRPr lang="en-US" u="sng" dirty="0">
              <a:latin typeface="Arial Black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675" y="1353691"/>
            <a:ext cx="8594650" cy="4589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8684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76200" y="438090"/>
            <a:ext cx="899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u="sng" dirty="0" smtClean="0">
                <a:latin typeface="Arial Black" pitchFamily="34" charset="0"/>
              </a:rPr>
              <a:t>HOW TO ENTER SIGNAL DAY CARDS AND ACCOMPLISHMENTS</a:t>
            </a:r>
            <a:endParaRPr lang="en-US" u="sng" dirty="0">
              <a:latin typeface="Arial Black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531" y="1292736"/>
            <a:ext cx="8612937" cy="4650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918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76200" y="438090"/>
            <a:ext cx="899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u="sng" dirty="0" smtClean="0">
                <a:latin typeface="Arial Black" pitchFamily="34" charset="0"/>
              </a:rPr>
              <a:t>HOW TO ENTER SIGNAL DAY CARDS AND ACCOMPLISHMENTS</a:t>
            </a:r>
            <a:endParaRPr lang="en-US" u="sng" dirty="0">
              <a:latin typeface="Arial Black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91" y="1311023"/>
            <a:ext cx="8503218" cy="4632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838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76200" y="438090"/>
            <a:ext cx="899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u="sng" dirty="0" smtClean="0">
                <a:latin typeface="Arial Black" pitchFamily="34" charset="0"/>
              </a:rPr>
              <a:t>HOW TO ENTER SIGNAL DAY CARDS AND ACCOMPLISHMENTS</a:t>
            </a:r>
            <a:endParaRPr lang="en-US" u="sng" dirty="0">
              <a:latin typeface="Arial Black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343" y="1371978"/>
            <a:ext cx="8509313" cy="457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5492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F5C77AB953D2B4B8D0AA961740EFAAE" ma:contentTypeVersion="2" ma:contentTypeDescription="Create a new document." ma:contentTypeScope="" ma:versionID="60d1ff07a8d800f9222decda6836c670">
  <xsd:schema xmlns:xsd="http://www.w3.org/2001/XMLSchema" xmlns:xs="http://www.w3.org/2001/XMLSchema" xmlns:p="http://schemas.microsoft.com/office/2006/metadata/properties" xmlns:ns3="ba381e94-b4d0-41e5-b2f1-2adc9567cd1c" targetNamespace="http://schemas.microsoft.com/office/2006/metadata/properties" ma:root="true" ma:fieldsID="dee81129fa7b45e6610561f030e7b386" ns3:_="">
    <xsd:import namespace="ba381e94-b4d0-41e5-b2f1-2adc9567cd1c"/>
    <xsd:element name="properties">
      <xsd:complexType>
        <xsd:sequence>
          <xsd:element name="documentManagement">
            <xsd:complexType>
              <xsd:all>
                <xsd:element ref="ns3:Effective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a381e94-b4d0-41e5-b2f1-2adc9567cd1c" elementFormDefault="qualified">
    <xsd:import namespace="http://schemas.microsoft.com/office/2006/documentManagement/types"/>
    <xsd:import namespace="http://schemas.microsoft.com/office/infopath/2007/PartnerControls"/>
    <xsd:element name="EffectiveDate" ma:index="9" nillable="true" ma:displayName="Effective Date" ma:format="DateOnly" ma:internalName="EffectiveDat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 ma:index="8" ma:displayName="Description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EffectiveDate xmlns="ba381e94-b4d0-41e5-b2f1-2adc9567cd1c" xsi:nil="true"/>
  </documentManagement>
</p:properties>
</file>

<file path=customXml/itemProps1.xml><?xml version="1.0" encoding="utf-8"?>
<ds:datastoreItem xmlns:ds="http://schemas.openxmlformats.org/officeDocument/2006/customXml" ds:itemID="{1EBE8190-FA2E-4D3B-A926-414B5D92F66E}"/>
</file>

<file path=customXml/itemProps2.xml><?xml version="1.0" encoding="utf-8"?>
<ds:datastoreItem xmlns:ds="http://schemas.openxmlformats.org/officeDocument/2006/customXml" ds:itemID="{63412416-8ECD-4578-BFA1-AC2AB2335BC9}"/>
</file>

<file path=customXml/itemProps3.xml><?xml version="1.0" encoding="utf-8"?>
<ds:datastoreItem xmlns:ds="http://schemas.openxmlformats.org/officeDocument/2006/customXml" ds:itemID="{CAA6435C-02C6-4E15-8388-8782F4BE218F}"/>
</file>

<file path=docProps/app.xml><?xml version="1.0" encoding="utf-8"?>
<Properties xmlns="http://schemas.openxmlformats.org/officeDocument/2006/extended-properties" xmlns:vt="http://schemas.openxmlformats.org/officeDocument/2006/docPropsVTypes">
  <TotalTime>3016</TotalTime>
  <Words>96</Words>
  <Application>Microsoft Office PowerPoint</Application>
  <PresentationFormat>On-screen Show (4:3)</PresentationFormat>
  <Paragraphs>12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LADOTD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Christopher Ewing</dc:creator>
  <cp:lastModifiedBy>Christopher Ewing</cp:lastModifiedBy>
  <cp:revision>168</cp:revision>
  <dcterms:created xsi:type="dcterms:W3CDTF">2013-08-12T18:20:38Z</dcterms:created>
  <dcterms:modified xsi:type="dcterms:W3CDTF">2013-08-27T17:49:40Z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0x010100DF5C77AB953D2B4B8D0AA961740EFAAE</vt:lpwstr>
  </property>
</Properties>
</file>